
<file path=[Content_Types].xml><?xml version="1.0" encoding="utf-8"?>
<Types xmlns="http://schemas.openxmlformats.org/package/2006/content-types">
  <Default Extension="bmp" ContentType="image/bmp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83B834-BF4C-6D9D-5D7B-012153590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3A840B5-F7C7-7D22-1884-CFD1BC388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7DB877-EEC4-5270-72D5-2AA00A92F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E1FD62-DEFF-8852-2E80-DC0C38B36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166AE6-6961-94FD-7BD3-0C3FA5DD0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359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3206E6-1F2D-3E8C-859A-871C17CE5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57AEA78-501D-F5D6-B1E4-BA942AB3D7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A68B65-50DA-068C-A7D8-B2B13E987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EE3EF0F-33C5-5D48-45FA-4D6F0ADC2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BD7381-8DC8-4FC7-31BD-8EB20344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4410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8289942-0BC7-37D4-CE10-0DBBA0BB10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6A156F2-1F16-325E-8146-E53404F265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649865-D8FF-67BF-0DDF-EFFBE0A7E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416AC9C-B66D-6DC7-4B52-F21ED65C1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1DC2DB-1F8F-5DB3-E9EE-36B4FC9E1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735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9D4A7F-8798-DDA3-0EC6-37D2D7072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993161-4906-CA4B-1C3A-B6C5DE1F6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4BCCF3-51C1-C026-AEA4-38D432E6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BEA139-1827-83CB-9019-F6FD8E882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D8F9AE-8A28-B1E9-4C51-945A68368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619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A96D4F-5150-9267-F6C7-8D36F2F61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946A0E6-2AC5-B2FA-3165-FBD383BE2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C7EA4E-AB2E-012B-7392-ADE1330F5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F7066F-0570-5471-1789-7EDFA075F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D5DD85-C38E-1E73-4D49-E7CAC963E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27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21F950-774F-AD65-D302-193856CA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34538A-17E7-0B04-B46E-13F97414A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3D4A37E-3AC3-71C0-02AB-9486E31023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9DE0FF-95FB-040E-EE5B-A5DF287DB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A2E610B-E72C-B362-8E3B-DA98A595E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956FCB-D175-2E81-72AD-28C63FE3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107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16ADD0-88E7-65D8-3DC8-BE9ADF96D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EA35CBD-5C20-4D54-1893-3A4474B71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1E38F02-ED00-540E-02A3-5DEE9FA4A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886567-2FD9-6442-A743-1E0690DC4A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2CFBF5E-E95B-E384-ADA1-DDA28250C6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CEDD0F7-1039-D88B-9C0B-994816CAC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DE4E78B-E906-2D67-80A1-77F0A4711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6C7A50B-508F-4D69-BF98-F4491F6C8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773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39C498-553F-8E62-D8F2-F7383A5D1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BDB6A8C-5891-0149-6D4B-117D54D28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048D716-0D8D-8A22-FAC3-CCEDE404F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463CF94-1A42-787C-F68B-378FC1E0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503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43592CB-4CFB-817B-D094-D1CA4330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42C2131-4F03-007F-E3AF-D1D5DCEE9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990D171-DA9B-65C7-2E21-EB5A0D299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7198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86355B-6099-A19E-B709-9A463929A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B3A5E6-D5FD-2745-18CF-221A707B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24048C0-C201-FB07-3409-79B6EAECA3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056FBF-C3DC-3256-BC93-529EA4DE0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F69FB9F-9559-8184-FEF4-82C4AC77F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F5445C4-5FEA-B1DC-29CF-F12DFBB30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39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9B0497-18A8-BD80-B094-A80415992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1EABA82-25B3-F4C5-2F53-5D38FA2F80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2AB6E8-CC38-6CF5-6F7C-E6CC8701E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78266FC-D018-9996-E2ED-B3D306DFF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4828470-1AD1-8726-13CC-1C1C76FA5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C3A025-A061-0A25-4EBE-E0016B354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446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E36139C-33F7-8DDA-0F21-ED0750627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258D074-2C7C-7FF9-6F4F-077DB14C9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2CFDF19-F86A-6468-4896-876DA4012E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87A97-B9D1-410B-ACE3-C48DCA646C20}" type="datetimeFigureOut">
              <a:rPr kumimoji="1" lang="ja-JP" altLang="en-US" smtClean="0"/>
              <a:t>2024/4/2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DD491-87DD-D8DA-D454-BB21417253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0E000C-1DEC-F168-1637-7111D4291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CEB2-E9A5-435B-9652-00D57060D2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840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mp"/><Relationship Id="rId2" Type="http://schemas.openxmlformats.org/officeDocument/2006/relationships/image" Target="../media/image15.b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C305CF8-A3AB-8C63-0B57-EEDF473AEDC0}"/>
              </a:ext>
            </a:extLst>
          </p:cNvPr>
          <p:cNvGrpSpPr/>
          <p:nvPr/>
        </p:nvGrpSpPr>
        <p:grpSpPr>
          <a:xfrm>
            <a:off x="778569" y="428307"/>
            <a:ext cx="6811010" cy="2572385"/>
            <a:chOff x="4602423" y="2807825"/>
            <a:chExt cx="6811010" cy="2572385"/>
          </a:xfrm>
        </p:grpSpPr>
        <p:pic>
          <p:nvPicPr>
            <p:cNvPr id="8" name="図 7" descr="グラフィカル ユーザー インターフェイス, テキスト, アプリケーション, メール, Teams&#10;&#10;自動的に生成された説明">
              <a:extLst>
                <a:ext uri="{FF2B5EF4-FFF2-40B4-BE49-F238E27FC236}">
                  <a16:creationId xmlns:a16="http://schemas.microsoft.com/office/drawing/2014/main" id="{2F02FEE8-2C0E-B950-AA39-2F04DE7AF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02423" y="2807825"/>
              <a:ext cx="6811010" cy="2572385"/>
            </a:xfrm>
            <a:prstGeom prst="rect">
              <a:avLst/>
            </a:prstGeom>
          </p:spPr>
        </p:pic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F52264B-3FC7-276F-E138-0088B01F0965}"/>
                </a:ext>
              </a:extLst>
            </p:cNvPr>
            <p:cNvSpPr/>
            <p:nvPr/>
          </p:nvSpPr>
          <p:spPr>
            <a:xfrm>
              <a:off x="4667250" y="3046095"/>
              <a:ext cx="1043940" cy="742950"/>
            </a:xfrm>
            <a:prstGeom prst="rect">
              <a:avLst/>
            </a:prstGeom>
            <a:noFill/>
            <a:ln w="285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5" name="吹き出し: 線 4">
              <a:extLst>
                <a:ext uri="{FF2B5EF4-FFF2-40B4-BE49-F238E27FC236}">
                  <a16:creationId xmlns:a16="http://schemas.microsoft.com/office/drawing/2014/main" id="{0C26A675-A5E7-6D82-164E-B5F74793FE22}"/>
                </a:ext>
              </a:extLst>
            </p:cNvPr>
            <p:cNvSpPr/>
            <p:nvPr/>
          </p:nvSpPr>
          <p:spPr>
            <a:xfrm>
              <a:off x="5905500" y="3651885"/>
              <a:ext cx="1619250" cy="365760"/>
            </a:xfrm>
            <a:prstGeom prst="borderCallout1">
              <a:avLst>
                <a:gd name="adj1" fmla="val 53935"/>
                <a:gd name="adj2" fmla="val -483"/>
                <a:gd name="adj3" fmla="val -10417"/>
                <a:gd name="adj4" fmla="val -1103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sz="1050" kern="100">
                  <a:effectLst/>
                  <a:ea typeface="游明朝" panose="02020400000000000000" pitchFamily="18" charset="-128"/>
                  <a:cs typeface="Arial" panose="020B0604020202020204" pitchFamily="34" charset="0"/>
                </a:rPr>
                <a:t>チャンネル名のリンク</a:t>
              </a: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722E164F-7A0C-B5DB-5699-C1353AEAA005}"/>
                </a:ext>
              </a:extLst>
            </p:cNvPr>
            <p:cNvSpPr/>
            <p:nvPr/>
          </p:nvSpPr>
          <p:spPr>
            <a:xfrm>
              <a:off x="4674870" y="2840355"/>
              <a:ext cx="1230630" cy="171450"/>
            </a:xfrm>
            <a:prstGeom prst="rect">
              <a:avLst/>
            </a:prstGeom>
            <a:noFill/>
            <a:ln w="285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7" name="吹き出し: 線 6">
              <a:extLst>
                <a:ext uri="{FF2B5EF4-FFF2-40B4-BE49-F238E27FC236}">
                  <a16:creationId xmlns:a16="http://schemas.microsoft.com/office/drawing/2014/main" id="{3BC8533C-D97F-6A3D-41BE-036DC810C2FE}"/>
                </a:ext>
              </a:extLst>
            </p:cNvPr>
            <p:cNvSpPr/>
            <p:nvPr/>
          </p:nvSpPr>
          <p:spPr>
            <a:xfrm>
              <a:off x="6035040" y="3034665"/>
              <a:ext cx="1295400" cy="365760"/>
            </a:xfrm>
            <a:prstGeom prst="borderCallout1">
              <a:avLst>
                <a:gd name="adj1" fmla="val 53935"/>
                <a:gd name="adj2" fmla="val -483"/>
                <a:gd name="adj3" fmla="val -10417"/>
                <a:gd name="adj4" fmla="val -11039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ja-JP" sz="1050" kern="100">
                  <a:effectLst/>
                  <a:ea typeface="游明朝" panose="02020400000000000000" pitchFamily="18" charset="-128"/>
                  <a:cs typeface="Arial" panose="020B0604020202020204" pitchFamily="34" charset="0"/>
                </a:rPr>
                <a:t>ワークスペース名</a:t>
              </a:r>
            </a:p>
          </p:txBody>
        </p:sp>
      </p:grpSp>
      <p:pic>
        <p:nvPicPr>
          <p:cNvPr id="15" name="図 14">
            <a:extLst>
              <a:ext uri="{FF2B5EF4-FFF2-40B4-BE49-F238E27FC236}">
                <a16:creationId xmlns:a16="http://schemas.microsoft.com/office/drawing/2014/main" id="{1E82156A-8D27-DA62-D1AD-838D6914D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672" y="0"/>
            <a:ext cx="7534656" cy="68580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DC9E7637-5F5A-73F5-FE37-F6022E767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31273" y="1731921"/>
            <a:ext cx="7565792" cy="401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259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ED7DF22F-0DEE-6E98-08CE-4922542A7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716" y="1337829"/>
            <a:ext cx="7567316" cy="4016088"/>
          </a:xfrm>
          <a:prstGeom prst="rect">
            <a:avLst/>
          </a:prstGeom>
        </p:spPr>
      </p:pic>
      <p:sp>
        <p:nvSpPr>
          <p:cNvPr id="14" name="吹き出し: 線 13">
            <a:extLst>
              <a:ext uri="{FF2B5EF4-FFF2-40B4-BE49-F238E27FC236}">
                <a16:creationId xmlns:a16="http://schemas.microsoft.com/office/drawing/2014/main" id="{4ADC0925-A66D-217D-C456-4B48FA60DB52}"/>
              </a:ext>
            </a:extLst>
          </p:cNvPr>
          <p:cNvSpPr/>
          <p:nvPr/>
        </p:nvSpPr>
        <p:spPr>
          <a:xfrm>
            <a:off x="4436918" y="2795153"/>
            <a:ext cx="3896592" cy="519547"/>
          </a:xfrm>
          <a:prstGeom prst="borderCallout1">
            <a:avLst>
              <a:gd name="adj1" fmla="val 56064"/>
              <a:gd name="adj2" fmla="val -378"/>
              <a:gd name="adj3" fmla="val -29590"/>
              <a:gd name="adj4" fmla="val -26479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200" dirty="0"/>
              <a:t>任意のワークスペースの任意のチャンネル名リンクを選択することでチャンネルページへ遷移できる</a:t>
            </a:r>
            <a:endParaRPr kumimoji="1" lang="en-US" altLang="ja-JP" sz="1200" dirty="0"/>
          </a:p>
        </p:txBody>
      </p:sp>
      <p:sp>
        <p:nvSpPr>
          <p:cNvPr id="15" name="吹き出し: 線 14">
            <a:extLst>
              <a:ext uri="{FF2B5EF4-FFF2-40B4-BE49-F238E27FC236}">
                <a16:creationId xmlns:a16="http://schemas.microsoft.com/office/drawing/2014/main" id="{EF725FE9-03D6-C4ED-E35A-10650083A89D}"/>
              </a:ext>
            </a:extLst>
          </p:cNvPr>
          <p:cNvSpPr/>
          <p:nvPr/>
        </p:nvSpPr>
        <p:spPr>
          <a:xfrm>
            <a:off x="4433453" y="4281055"/>
            <a:ext cx="4284520" cy="384463"/>
          </a:xfrm>
          <a:prstGeom prst="borderCallout1">
            <a:avLst>
              <a:gd name="adj1" fmla="val 56064"/>
              <a:gd name="adj2" fmla="val -378"/>
              <a:gd name="adj3" fmla="val 105294"/>
              <a:gd name="adj4" fmla="val -2454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200" dirty="0"/>
              <a:t>関連する情報そのものやそれに関するリンクが表示される</a:t>
            </a:r>
            <a:endParaRPr kumimoji="1"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1746794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734CBAD8-F5DD-4336-5A09-0CC9A0FE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029" y="0"/>
            <a:ext cx="6669741" cy="6858000"/>
          </a:xfrm>
          <a:prstGeom prst="rect">
            <a:avLst/>
          </a:prstGeom>
        </p:spPr>
      </p:pic>
      <p:sp>
        <p:nvSpPr>
          <p:cNvPr id="2" name="吹き出し: 線 1">
            <a:extLst>
              <a:ext uri="{FF2B5EF4-FFF2-40B4-BE49-F238E27FC236}">
                <a16:creationId xmlns:a16="http://schemas.microsoft.com/office/drawing/2014/main" id="{028D7A8A-98C5-8AB9-3311-656A48EE9E3A}"/>
              </a:ext>
            </a:extLst>
          </p:cNvPr>
          <p:cNvSpPr/>
          <p:nvPr/>
        </p:nvSpPr>
        <p:spPr>
          <a:xfrm>
            <a:off x="6203372" y="2026227"/>
            <a:ext cx="3325092" cy="685801"/>
          </a:xfrm>
          <a:prstGeom prst="borderCallout1">
            <a:avLst>
              <a:gd name="adj1" fmla="val 56064"/>
              <a:gd name="adj2" fmla="val -378"/>
              <a:gd name="adj3" fmla="val 177159"/>
              <a:gd name="adj4" fmla="val -46342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1200" dirty="0"/>
              <a:t>ワークスペース名の取得に失敗した場合、ワークスペースディレクトリ名</a:t>
            </a:r>
            <a:endParaRPr lang="en-US" altLang="ja-JP" sz="1200" dirty="0"/>
          </a:p>
          <a:p>
            <a:r>
              <a:rPr lang="en-US" altLang="ja-JP" sz="1200" dirty="0"/>
              <a:t>(</a:t>
            </a:r>
            <a:r>
              <a:rPr lang="ja-JP" altLang="en-US" sz="1200" dirty="0"/>
              <a:t>ワークスペース</a:t>
            </a:r>
            <a:r>
              <a:rPr lang="en-US" altLang="ja-JP" sz="1200" dirty="0"/>
              <a:t>ID)</a:t>
            </a:r>
            <a:r>
              <a:rPr lang="ja-JP" altLang="en-US" sz="1200" dirty="0"/>
              <a:t>が表示される</a:t>
            </a:r>
            <a:endParaRPr kumimoji="1" lang="en-US" altLang="ja-JP" sz="1200" dirty="0"/>
          </a:p>
        </p:txBody>
      </p:sp>
      <p:sp>
        <p:nvSpPr>
          <p:cNvPr id="4" name="吹き出し: 線 3">
            <a:extLst>
              <a:ext uri="{FF2B5EF4-FFF2-40B4-BE49-F238E27FC236}">
                <a16:creationId xmlns:a16="http://schemas.microsoft.com/office/drawing/2014/main" id="{60013ADE-B867-022F-52C2-FB5ED75922C8}"/>
              </a:ext>
            </a:extLst>
          </p:cNvPr>
          <p:cNvSpPr/>
          <p:nvPr/>
        </p:nvSpPr>
        <p:spPr>
          <a:xfrm>
            <a:off x="5254336" y="3955472"/>
            <a:ext cx="4398818" cy="346364"/>
          </a:xfrm>
          <a:prstGeom prst="borderCallout1">
            <a:avLst>
              <a:gd name="adj1" fmla="val 56064"/>
              <a:gd name="adj2" fmla="val -378"/>
              <a:gd name="adj3" fmla="val 40792"/>
              <a:gd name="adj4" fmla="val -31300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200" dirty="0"/>
              <a:t>設定によってチャンネルページを複数のページに分割できる</a:t>
            </a:r>
            <a:endParaRPr kumimoji="1" lang="en-US" altLang="ja-JP" sz="1200" dirty="0"/>
          </a:p>
        </p:txBody>
      </p:sp>
      <p:sp>
        <p:nvSpPr>
          <p:cNvPr id="5" name="吹き出し: 線 4">
            <a:extLst>
              <a:ext uri="{FF2B5EF4-FFF2-40B4-BE49-F238E27FC236}">
                <a16:creationId xmlns:a16="http://schemas.microsoft.com/office/drawing/2014/main" id="{9EF9A4BF-3B25-AFBE-3CF8-9A2CB1B89B96}"/>
              </a:ext>
            </a:extLst>
          </p:cNvPr>
          <p:cNvSpPr/>
          <p:nvPr/>
        </p:nvSpPr>
        <p:spPr>
          <a:xfrm>
            <a:off x="5950526" y="1326571"/>
            <a:ext cx="4668983" cy="502229"/>
          </a:xfrm>
          <a:prstGeom prst="borderCallout1">
            <a:avLst>
              <a:gd name="adj1" fmla="val 56064"/>
              <a:gd name="adj2" fmla="val -378"/>
              <a:gd name="adj3" fmla="val 264247"/>
              <a:gd name="adj4" fmla="val -2974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1200" dirty="0"/>
              <a:t>チャンネル名の取得に失敗した場合、チャンネルディレクトリ名</a:t>
            </a:r>
            <a:r>
              <a:rPr lang="en-US" altLang="ja-JP" sz="1200" dirty="0"/>
              <a:t>(</a:t>
            </a:r>
            <a:r>
              <a:rPr lang="ja-JP" altLang="en-US" sz="1200" dirty="0"/>
              <a:t>チャンネル</a:t>
            </a:r>
            <a:r>
              <a:rPr lang="en-US" altLang="ja-JP" sz="1200" dirty="0"/>
              <a:t>ID)</a:t>
            </a:r>
            <a:r>
              <a:rPr lang="ja-JP" altLang="en-US" sz="1200" dirty="0"/>
              <a:t>が表示される</a:t>
            </a:r>
            <a:endParaRPr kumimoji="1" lang="en-US" altLang="ja-JP" sz="1200" dirty="0"/>
          </a:p>
        </p:txBody>
      </p:sp>
      <p:sp>
        <p:nvSpPr>
          <p:cNvPr id="6" name="吹き出し: 線 5">
            <a:extLst>
              <a:ext uri="{FF2B5EF4-FFF2-40B4-BE49-F238E27FC236}">
                <a16:creationId xmlns:a16="http://schemas.microsoft.com/office/drawing/2014/main" id="{FBD2E800-3057-137B-79DB-363860AD6BBF}"/>
              </a:ext>
            </a:extLst>
          </p:cNvPr>
          <p:cNvSpPr/>
          <p:nvPr/>
        </p:nvSpPr>
        <p:spPr>
          <a:xfrm>
            <a:off x="6092535" y="5715000"/>
            <a:ext cx="4506192" cy="685800"/>
          </a:xfrm>
          <a:prstGeom prst="borderCallout1">
            <a:avLst>
              <a:gd name="adj1" fmla="val 56064"/>
              <a:gd name="adj2" fmla="val -378"/>
              <a:gd name="adj3" fmla="val 108201"/>
              <a:gd name="adj4" fmla="val -23704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200" dirty="0"/>
              <a:t>「システムサイズが設定した限界に近い」</a:t>
            </a:r>
            <a:r>
              <a:rPr kumimoji="1" lang="en-US" altLang="ja-JP" sz="1200" dirty="0"/>
              <a:t>,</a:t>
            </a:r>
          </a:p>
          <a:p>
            <a:r>
              <a:rPr kumimoji="1" lang="ja-JP" altLang="en-US" sz="1200" dirty="0"/>
              <a:t>「設定ファイル</a:t>
            </a:r>
            <a:r>
              <a:rPr kumimoji="1" lang="en-US" altLang="ja-JP" sz="1200" dirty="0"/>
              <a:t>(config.py)</a:t>
            </a:r>
            <a:r>
              <a:rPr kumimoji="1" lang="ja-JP" altLang="en-US" sz="1200" dirty="0"/>
              <a:t>とシステムのバージョンが異なる</a:t>
            </a:r>
            <a:r>
              <a:rPr lang="ja-JP" altLang="en-US" sz="1200" dirty="0"/>
              <a:t>」</a:t>
            </a:r>
            <a:endParaRPr lang="en-US" altLang="ja-JP" sz="1200" dirty="0"/>
          </a:p>
          <a:p>
            <a:r>
              <a:rPr lang="ja-JP" altLang="en-US" sz="1200" dirty="0"/>
              <a:t>などの理由により</a:t>
            </a:r>
            <a:r>
              <a:rPr kumimoji="1" lang="ja-JP" altLang="en-US" sz="1200" dirty="0"/>
              <a:t>警告メッセージ</a:t>
            </a:r>
            <a:r>
              <a:rPr lang="ja-JP" altLang="en-US" sz="1200" dirty="0"/>
              <a:t>が表示される</a:t>
            </a:r>
            <a:endParaRPr kumimoji="1" lang="en-US" altLang="ja-JP" sz="1200" dirty="0"/>
          </a:p>
        </p:txBody>
      </p:sp>
      <p:sp>
        <p:nvSpPr>
          <p:cNvPr id="7" name="吹き出し: 線 6">
            <a:extLst>
              <a:ext uri="{FF2B5EF4-FFF2-40B4-BE49-F238E27FC236}">
                <a16:creationId xmlns:a16="http://schemas.microsoft.com/office/drawing/2014/main" id="{C6CE9296-2789-A574-E68F-C34C5C024C87}"/>
              </a:ext>
            </a:extLst>
          </p:cNvPr>
          <p:cNvSpPr/>
          <p:nvPr/>
        </p:nvSpPr>
        <p:spPr>
          <a:xfrm>
            <a:off x="6009407" y="602672"/>
            <a:ext cx="4610101" cy="512617"/>
          </a:xfrm>
          <a:prstGeom prst="borderCallout1">
            <a:avLst>
              <a:gd name="adj1" fmla="val 56064"/>
              <a:gd name="adj2" fmla="val -378"/>
              <a:gd name="adj3" fmla="val 158430"/>
              <a:gd name="adj4" fmla="val -19760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1200" dirty="0"/>
              <a:t>チャンネル</a:t>
            </a:r>
            <a:r>
              <a:rPr lang="en-US" altLang="ja-JP" sz="1200" dirty="0"/>
              <a:t>/</a:t>
            </a:r>
            <a:r>
              <a:rPr lang="ja-JP" altLang="en-US" sz="1200" dirty="0"/>
              <a:t>ワークスペースディレクトリの末尾に</a:t>
            </a:r>
            <a:r>
              <a:rPr lang="en-US" altLang="ja-JP" sz="1200" dirty="0"/>
              <a:t>‘-legacy’</a:t>
            </a:r>
            <a:r>
              <a:rPr lang="ja-JP" altLang="en-US" sz="1200" dirty="0"/>
              <a:t>などの旧版文字列を付与することで旧版として扱うことができる</a:t>
            </a:r>
            <a:endParaRPr kumimoji="1"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66954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499DAC8A-1124-771C-CF1A-4DEB68D5B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275" y="-292372"/>
            <a:ext cx="7358510" cy="4340728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00CD7965-277E-566A-060C-1CB60C757D7A}"/>
              </a:ext>
            </a:extLst>
          </p:cNvPr>
          <p:cNvGrpSpPr/>
          <p:nvPr/>
        </p:nvGrpSpPr>
        <p:grpSpPr>
          <a:xfrm>
            <a:off x="1074152" y="567443"/>
            <a:ext cx="6172735" cy="5692633"/>
            <a:chOff x="708392" y="437903"/>
            <a:chExt cx="6172735" cy="5692633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76C8097C-FFE7-848F-7DA3-0CF6A098C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392" y="437903"/>
              <a:ext cx="6172735" cy="5692633"/>
            </a:xfrm>
            <a:prstGeom prst="rect">
              <a:avLst/>
            </a:prstGeom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8A228A4D-4748-C6C5-61FF-52B931328ED2}"/>
                </a:ext>
              </a:extLst>
            </p:cNvPr>
            <p:cNvSpPr/>
            <p:nvPr/>
          </p:nvSpPr>
          <p:spPr>
            <a:xfrm>
              <a:off x="998220" y="3634740"/>
              <a:ext cx="1508760" cy="243840"/>
            </a:xfrm>
            <a:prstGeom prst="rect">
              <a:avLst/>
            </a:prstGeom>
            <a:noFill/>
            <a:ln w="285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6B575A4-7660-3492-4EC9-9EA00B83E279}"/>
              </a:ext>
            </a:extLst>
          </p:cNvPr>
          <p:cNvGrpSpPr/>
          <p:nvPr/>
        </p:nvGrpSpPr>
        <p:grpSpPr>
          <a:xfrm>
            <a:off x="0" y="2803809"/>
            <a:ext cx="10516511" cy="4054191"/>
            <a:chOff x="0" y="2803809"/>
            <a:chExt cx="10516511" cy="4054191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05D6785A-EC0F-0FD5-CCF1-6FD81413F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03809"/>
              <a:ext cx="10516511" cy="4054191"/>
            </a:xfrm>
            <a:prstGeom prst="rect">
              <a:avLst/>
            </a:prstGeom>
          </p:spPr>
        </p:pic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CE0D1E1E-BB43-301A-83D7-0574FD1B308D}"/>
                </a:ext>
              </a:extLst>
            </p:cNvPr>
            <p:cNvSpPr/>
            <p:nvPr/>
          </p:nvSpPr>
          <p:spPr>
            <a:xfrm>
              <a:off x="9448800" y="2865120"/>
              <a:ext cx="784860" cy="274320"/>
            </a:xfrm>
            <a:prstGeom prst="rect">
              <a:avLst/>
            </a:prstGeom>
            <a:noFill/>
            <a:ln w="285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3027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E89D229-CCB2-408C-E15E-914E4F7E38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23634"/>
              </p:ext>
            </p:extLst>
          </p:nvPr>
        </p:nvGraphicFramePr>
        <p:xfrm>
          <a:off x="261073" y="302977"/>
          <a:ext cx="11325185" cy="39796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31383">
                  <a:extLst>
                    <a:ext uri="{9D8B030D-6E8A-4147-A177-3AD203B41FA5}">
                      <a16:colId xmlns:a16="http://schemas.microsoft.com/office/drawing/2014/main" val="3183323364"/>
                    </a:ext>
                  </a:extLst>
                </a:gridCol>
                <a:gridCol w="5393802">
                  <a:extLst>
                    <a:ext uri="{9D8B030D-6E8A-4147-A177-3AD203B41FA5}">
                      <a16:colId xmlns:a16="http://schemas.microsoft.com/office/drawing/2014/main" val="2654607772"/>
                    </a:ext>
                  </a:extLst>
                </a:gridCol>
              </a:tblGrid>
              <a:tr h="3629817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604524"/>
                  </a:ext>
                </a:extLst>
              </a:tr>
              <a:tr h="34983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画像</a:t>
                      </a:r>
                      <a:r>
                        <a:rPr kumimoji="1" lang="en-US" altLang="ja-JP" sz="1200" dirty="0"/>
                        <a:t>1.  </a:t>
                      </a:r>
                      <a:r>
                        <a:rPr kumimoji="1" lang="ja-JP" altLang="en-US" sz="1200" dirty="0"/>
                        <a:t>権限の設定場所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画像</a:t>
                      </a:r>
                      <a:r>
                        <a:rPr kumimoji="1" lang="en-US" altLang="ja-JP" sz="1200" dirty="0"/>
                        <a:t>2.</a:t>
                      </a:r>
                      <a:r>
                        <a:rPr kumimoji="1" lang="ja-JP" altLang="en-US" sz="1200" dirty="0"/>
                        <a:t> アプリの適用範囲の設定場所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811781"/>
                  </a:ext>
                </a:extLst>
              </a:tr>
            </a:tbl>
          </a:graphicData>
        </a:graphic>
      </p:graphicFrame>
      <p:pic>
        <p:nvPicPr>
          <p:cNvPr id="6" name="図 5">
            <a:extLst>
              <a:ext uri="{FF2B5EF4-FFF2-40B4-BE49-F238E27FC236}">
                <a16:creationId xmlns:a16="http://schemas.microsoft.com/office/drawing/2014/main" id="{41F794AE-77C5-0823-1C9D-2C3CB17F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03" y="355811"/>
            <a:ext cx="5832735" cy="344068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62A7C4C-BFD1-B345-1F5C-93952B3D60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151"/>
          <a:stretch/>
        </p:blipFill>
        <p:spPr>
          <a:xfrm>
            <a:off x="6275567" y="375649"/>
            <a:ext cx="5243014" cy="342084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6DECA83-FE00-13EC-2BCA-86DE82D7E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107" y="4970206"/>
            <a:ext cx="11333446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00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4EC1890A-BC86-B56E-AA1C-C2EA50910F33}"/>
              </a:ext>
            </a:extLst>
          </p:cNvPr>
          <p:cNvGrpSpPr/>
          <p:nvPr/>
        </p:nvGrpSpPr>
        <p:grpSpPr>
          <a:xfrm>
            <a:off x="287003" y="355811"/>
            <a:ext cx="11231578" cy="3440685"/>
            <a:chOff x="287003" y="355811"/>
            <a:chExt cx="11231578" cy="3440685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4958080E-27D3-5EBA-4E70-66BC581CD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003" y="355811"/>
              <a:ext cx="5832735" cy="3440685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8D362B58-A5D1-DCDD-82AA-1873E772F5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2151"/>
            <a:stretch/>
          </p:blipFill>
          <p:spPr>
            <a:xfrm>
              <a:off x="6275567" y="375649"/>
              <a:ext cx="5243014" cy="3420847"/>
            </a:xfrm>
            <a:prstGeom prst="rect">
              <a:avLst/>
            </a:prstGeom>
          </p:spPr>
        </p:pic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C527DFF9-C64B-8A80-A766-A31B7A2A552E}"/>
                </a:ext>
              </a:extLst>
            </p:cNvPr>
            <p:cNvSpPr/>
            <p:nvPr/>
          </p:nvSpPr>
          <p:spPr>
            <a:xfrm>
              <a:off x="5882186" y="1078173"/>
              <a:ext cx="586853" cy="2183642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5885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832D0E88-223E-69B0-56B6-88FDB8DBA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824" y="2668039"/>
            <a:ext cx="3467100" cy="1501140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55F97394-E76E-99F0-733D-AC828FDA0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521" y="2752551"/>
            <a:ext cx="2353419" cy="1299903"/>
          </a:xfrm>
          <a:prstGeom prst="rect">
            <a:avLst/>
          </a:prstGeom>
        </p:spPr>
      </p:pic>
      <p:sp>
        <p:nvSpPr>
          <p:cNvPr id="6" name="矢印: 右 5">
            <a:extLst>
              <a:ext uri="{FF2B5EF4-FFF2-40B4-BE49-F238E27FC236}">
                <a16:creationId xmlns:a16="http://schemas.microsoft.com/office/drawing/2014/main" id="{5A15BF94-BDCE-BEB5-FA3A-806710BAB541}"/>
              </a:ext>
            </a:extLst>
          </p:cNvPr>
          <p:cNvSpPr/>
          <p:nvPr/>
        </p:nvSpPr>
        <p:spPr>
          <a:xfrm>
            <a:off x="5101936" y="2795155"/>
            <a:ext cx="498764" cy="116378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18B38EF-D0D3-4C92-9ECA-CEF7E2B229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5543" y="2679127"/>
            <a:ext cx="6120914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2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CEB752B4-F78C-797D-A8A0-5DA6728F7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216" y="0"/>
            <a:ext cx="5094313" cy="6858000"/>
          </a:xfrm>
          <a:prstGeom prst="rect">
            <a:avLst/>
          </a:prstGeom>
        </p:spPr>
      </p:pic>
      <p:pic>
        <p:nvPicPr>
          <p:cNvPr id="7" name="図 6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23612F15-A6DE-AD07-2232-A33B48A29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42" y="584803"/>
            <a:ext cx="4778154" cy="4732430"/>
          </a:xfrm>
          <a:prstGeom prst="rect">
            <a:avLst/>
          </a:prstGeom>
        </p:spPr>
      </p:pic>
      <p:sp>
        <p:nvSpPr>
          <p:cNvPr id="8" name="矢印: 下 7">
            <a:extLst>
              <a:ext uri="{FF2B5EF4-FFF2-40B4-BE49-F238E27FC236}">
                <a16:creationId xmlns:a16="http://schemas.microsoft.com/office/drawing/2014/main" id="{3F4B08EB-93E6-FDB0-D8EF-823D3E575995}"/>
              </a:ext>
            </a:extLst>
          </p:cNvPr>
          <p:cNvSpPr/>
          <p:nvPr/>
        </p:nvSpPr>
        <p:spPr>
          <a:xfrm rot="7802418">
            <a:off x="2770705" y="1892403"/>
            <a:ext cx="450292" cy="1080655"/>
          </a:xfrm>
          <a:prstGeom prst="down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009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153</Words>
  <Application>Microsoft Office PowerPoint</Application>
  <PresentationFormat>ワイド画面</PresentationFormat>
  <Paragraphs>14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游ゴシック</vt:lpstr>
      <vt:lpstr>游ゴシック Light</vt:lpstr>
      <vt:lpstr>游明朝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拓海 土屋</dc:creator>
  <cp:lastModifiedBy>拓海 土屋</cp:lastModifiedBy>
  <cp:revision>11</cp:revision>
  <dcterms:created xsi:type="dcterms:W3CDTF">2023-11-01T07:26:49Z</dcterms:created>
  <dcterms:modified xsi:type="dcterms:W3CDTF">2024-04-02T12:02:41Z</dcterms:modified>
</cp:coreProperties>
</file>